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2" scaleToFitPaper="1" frameSlides="1"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992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3591</TotalTime>
  <Words>2296</Words>
  <Application>Microsoft Macintosh PowerPoint</Application>
  <PresentationFormat>On-screen Show (4:3)</PresentationFormat>
  <Paragraphs>386</Paragraphs>
  <Slides>23</Slides>
  <Notes>3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 An Overview of Airborne Science Mission Operations NASA Ames Research Center  Matt Fladeland, Airborne Science Manager </vt:lpstr>
      <vt:lpstr>Ames expertise and heritage  in airborne science mission operations</vt:lpstr>
      <vt:lpstr>Slide 3</vt:lpstr>
      <vt:lpstr>Overview of Ames Airborne Science Program Activities Supporting Mission Operations</vt:lpstr>
      <vt:lpstr>Slide 5</vt:lpstr>
      <vt:lpstr>ESPO supports ESD R&amp;A program execution</vt:lpstr>
      <vt:lpstr>2014-2015 Mission Activities</vt:lpstr>
      <vt:lpstr>Other Assignments</vt:lpstr>
      <vt:lpstr>http://www.espo.nasa.gov</vt:lpstr>
      <vt:lpstr>Overview of Ames Airborne Science Program Activities Supporting Mission Operations</vt:lpstr>
      <vt:lpstr>Next generation onboard data networks  and payload interfaces</vt:lpstr>
      <vt:lpstr>NASA Global Hawk Real-Time Payload   Communications &amp; Control Systems</vt:lpstr>
      <vt:lpstr>Enhanced MODIS Airborne Simulator  </vt:lpstr>
      <vt:lpstr>Slide 14</vt:lpstr>
      <vt:lpstr>Overview of Ames Airborne Science Program Activities Supporting Mission Operations</vt:lpstr>
      <vt:lpstr>Slide 16</vt:lpstr>
      <vt:lpstr>Slide 17</vt:lpstr>
      <vt:lpstr>Slide 18</vt:lpstr>
      <vt:lpstr>Slide 19</vt:lpstr>
      <vt:lpstr>Slide 20</vt:lpstr>
      <vt:lpstr>Dragon Eye Deployment to Turialba Volcano in Costa Rica in Support of ASTER SO2 Data Product Validation </vt:lpstr>
      <vt:lpstr>Compact Sulfur Dioxide sensor package for Dragon Eye UAS:  “In situ validation and calibration of remotely sensed volcanic emission data and models” (Pieri, et al)</vt:lpstr>
      <vt:lpstr>Long-term earthquake hazards and hydrothermal activity in the Basin and Range: Critical insights from UAS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Guild, Liane S. (ARC-SGE)</dc:creator>
  <cp:lastModifiedBy>Matt Fladeland</cp:lastModifiedBy>
  <cp:revision>15</cp:revision>
  <cp:lastPrinted>2013-05-16T18:17:44Z</cp:lastPrinted>
  <dcterms:created xsi:type="dcterms:W3CDTF">2014-05-05T19:19:18Z</dcterms:created>
  <dcterms:modified xsi:type="dcterms:W3CDTF">2014-05-06T17:15:48Z</dcterms:modified>
</cp:coreProperties>
</file>